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99" d="100"/>
          <a:sy n="99" d="100"/>
        </p:scale>
        <p:origin x="4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STORY TEAM032">
            <a:extLst>
              <a:ext uri="{FF2B5EF4-FFF2-40B4-BE49-F238E27FC236}">
                <a16:creationId xmlns:a16="http://schemas.microsoft.com/office/drawing/2014/main" id="{F5EEAC1F-9046-461E-BB51-6DC6EC5E4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 descr="STORY TEAM0335">
            <a:extLst>
              <a:ext uri="{FF2B5EF4-FFF2-40B4-BE49-F238E27FC236}">
                <a16:creationId xmlns:a16="http://schemas.microsoft.com/office/drawing/2014/main" id="{72A4748D-6315-495E-B040-0DF2130C9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 descr="STORY TEAM0310">
            <a:extLst>
              <a:ext uri="{FF2B5EF4-FFF2-40B4-BE49-F238E27FC236}">
                <a16:creationId xmlns:a16="http://schemas.microsoft.com/office/drawing/2014/main" id="{28338FB8-EC6C-4962-B85E-78D5B5744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 descr="STORY TEAM0330">
            <a:extLst>
              <a:ext uri="{FF2B5EF4-FFF2-40B4-BE49-F238E27FC236}">
                <a16:creationId xmlns:a16="http://schemas.microsoft.com/office/drawing/2014/main" id="{CBA8A441-1F4B-4313-9851-7663B075E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 descr="STORY TEAM0331">
            <a:extLst>
              <a:ext uri="{FF2B5EF4-FFF2-40B4-BE49-F238E27FC236}">
                <a16:creationId xmlns:a16="http://schemas.microsoft.com/office/drawing/2014/main" id="{84125FB6-4621-49BF-9AD4-4FCA5C792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 descr="STORY TEAM0332">
            <a:extLst>
              <a:ext uri="{FF2B5EF4-FFF2-40B4-BE49-F238E27FC236}">
                <a16:creationId xmlns:a16="http://schemas.microsoft.com/office/drawing/2014/main" id="{A7D2DD86-F6F8-4A93-A0E3-F2EA8E08D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 descr="STORY TEAM0333">
            <a:extLst>
              <a:ext uri="{FF2B5EF4-FFF2-40B4-BE49-F238E27FC236}">
                <a16:creationId xmlns:a16="http://schemas.microsoft.com/office/drawing/2014/main" id="{E1D72E86-2559-4EE9-B5C6-1E4A52D64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 descr="STORY TEAM0334">
            <a:extLst>
              <a:ext uri="{FF2B5EF4-FFF2-40B4-BE49-F238E27FC236}">
                <a16:creationId xmlns:a16="http://schemas.microsoft.com/office/drawing/2014/main" id="{D63A2748-CC81-4C17-9696-B4515C846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 descr="STORY TEAM0312">
            <a:extLst>
              <a:ext uri="{FF2B5EF4-FFF2-40B4-BE49-F238E27FC236}">
                <a16:creationId xmlns:a16="http://schemas.microsoft.com/office/drawing/2014/main" id="{8B73ADDC-2A8A-4593-BF3A-9A9714640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 descr="STORY TEAM0313">
            <a:extLst>
              <a:ext uri="{FF2B5EF4-FFF2-40B4-BE49-F238E27FC236}">
                <a16:creationId xmlns:a16="http://schemas.microsoft.com/office/drawing/2014/main" id="{F2BC49F9-8ABA-4FE3-90AD-4947247A8B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 descr="STORY TEAM0314">
            <a:extLst>
              <a:ext uri="{FF2B5EF4-FFF2-40B4-BE49-F238E27FC236}">
                <a16:creationId xmlns:a16="http://schemas.microsoft.com/office/drawing/2014/main" id="{485C3BB4-02BA-4168-BFD0-45A83F91B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STORY TEAM0318">
            <a:extLst>
              <a:ext uri="{FF2B5EF4-FFF2-40B4-BE49-F238E27FC236}">
                <a16:creationId xmlns:a16="http://schemas.microsoft.com/office/drawing/2014/main" id="{C7F51ED9-5B75-41F8-9BCD-4737ED407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 descr="STORY TEAM0315">
            <a:extLst>
              <a:ext uri="{FF2B5EF4-FFF2-40B4-BE49-F238E27FC236}">
                <a16:creationId xmlns:a16="http://schemas.microsoft.com/office/drawing/2014/main" id="{AE933F47-46EA-4ABC-BA6D-C10E9DEFB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 descr="STORY TEAM0316">
            <a:extLst>
              <a:ext uri="{FF2B5EF4-FFF2-40B4-BE49-F238E27FC236}">
                <a16:creationId xmlns:a16="http://schemas.microsoft.com/office/drawing/2014/main" id="{64101C97-0543-4D00-B6D4-A75100418F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 descr="STORY TEAM0317">
            <a:extLst>
              <a:ext uri="{FF2B5EF4-FFF2-40B4-BE49-F238E27FC236}">
                <a16:creationId xmlns:a16="http://schemas.microsoft.com/office/drawing/2014/main" id="{1331D499-4214-4F8B-9DF6-8F771C355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 descr="STORY TEAM0321">
            <a:extLst>
              <a:ext uri="{FF2B5EF4-FFF2-40B4-BE49-F238E27FC236}">
                <a16:creationId xmlns:a16="http://schemas.microsoft.com/office/drawing/2014/main" id="{C0B48726-5741-4673-8A2A-4CA2BDC61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 descr="STORY TEAM0323">
            <a:extLst>
              <a:ext uri="{FF2B5EF4-FFF2-40B4-BE49-F238E27FC236}">
                <a16:creationId xmlns:a16="http://schemas.microsoft.com/office/drawing/2014/main" id="{A5E99D1F-18F6-4BDF-80A2-52ECAEEAA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 descr="STORY TEAM0324">
            <a:extLst>
              <a:ext uri="{FF2B5EF4-FFF2-40B4-BE49-F238E27FC236}">
                <a16:creationId xmlns:a16="http://schemas.microsoft.com/office/drawing/2014/main" id="{DFCC21D2-2029-4219-92F8-53D8C09B9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 descr="STORY TEAM0325">
            <a:extLst>
              <a:ext uri="{FF2B5EF4-FFF2-40B4-BE49-F238E27FC236}">
                <a16:creationId xmlns:a16="http://schemas.microsoft.com/office/drawing/2014/main" id="{D4C2A9DD-6E60-40CD-A9F3-EA8991BA6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 descr="STORY TEAM0326">
            <a:extLst>
              <a:ext uri="{FF2B5EF4-FFF2-40B4-BE49-F238E27FC236}">
                <a16:creationId xmlns:a16="http://schemas.microsoft.com/office/drawing/2014/main" id="{80FFDE9F-3A18-43DF-B9AC-A889DB673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 descr="STORY TEAM0336">
            <a:extLst>
              <a:ext uri="{FF2B5EF4-FFF2-40B4-BE49-F238E27FC236}">
                <a16:creationId xmlns:a16="http://schemas.microsoft.com/office/drawing/2014/main" id="{E30954D4-7A73-4805-85B1-F20677668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 descr="STORY TEAM035">
            <a:extLst>
              <a:ext uri="{FF2B5EF4-FFF2-40B4-BE49-F238E27FC236}">
                <a16:creationId xmlns:a16="http://schemas.microsoft.com/office/drawing/2014/main" id="{C37A64C6-B766-406A-BA54-86DC93342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STORY TEAM0320">
            <a:extLst>
              <a:ext uri="{FF2B5EF4-FFF2-40B4-BE49-F238E27FC236}">
                <a16:creationId xmlns:a16="http://schemas.microsoft.com/office/drawing/2014/main" id="{BEF1AC37-E02F-4BBF-86C8-BB6162FF8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 descr="STORY TEAM0327">
            <a:extLst>
              <a:ext uri="{FF2B5EF4-FFF2-40B4-BE49-F238E27FC236}">
                <a16:creationId xmlns:a16="http://schemas.microsoft.com/office/drawing/2014/main" id="{525B854F-150C-4748-8E0C-A001C289B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 descr="STORY TEAM0337">
            <a:extLst>
              <a:ext uri="{FF2B5EF4-FFF2-40B4-BE49-F238E27FC236}">
                <a16:creationId xmlns:a16="http://schemas.microsoft.com/office/drawing/2014/main" id="{8BA11229-832B-4AB3-8D38-D17C70BB9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STORY TEAM033">
            <a:extLst>
              <a:ext uri="{FF2B5EF4-FFF2-40B4-BE49-F238E27FC236}">
                <a16:creationId xmlns:a16="http://schemas.microsoft.com/office/drawing/2014/main" id="{07D3C8EF-40AA-4525-B93E-2284264E76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 descr="STORY TEAM034">
            <a:extLst>
              <a:ext uri="{FF2B5EF4-FFF2-40B4-BE49-F238E27FC236}">
                <a16:creationId xmlns:a16="http://schemas.microsoft.com/office/drawing/2014/main" id="{20784499-8D8D-49E8-A249-2A330922B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 descr="STORY TEAM037">
            <a:extLst>
              <a:ext uri="{FF2B5EF4-FFF2-40B4-BE49-F238E27FC236}">
                <a16:creationId xmlns:a16="http://schemas.microsoft.com/office/drawing/2014/main" id="{C376A0EF-1DF9-435F-8C19-3ED8C8DE86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 descr="STORY TEAM036">
            <a:extLst>
              <a:ext uri="{FF2B5EF4-FFF2-40B4-BE49-F238E27FC236}">
                <a16:creationId xmlns:a16="http://schemas.microsoft.com/office/drawing/2014/main" id="{39CE6E0D-369D-485E-88D7-E5DD758F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 descr="STORY TEAM0311">
            <a:extLst>
              <a:ext uri="{FF2B5EF4-FFF2-40B4-BE49-F238E27FC236}">
                <a16:creationId xmlns:a16="http://schemas.microsoft.com/office/drawing/2014/main" id="{15AE0BC2-CFC6-40B9-85C1-801EBB3FC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 descr="STORY TEAM038">
            <a:extLst>
              <a:ext uri="{FF2B5EF4-FFF2-40B4-BE49-F238E27FC236}">
                <a16:creationId xmlns:a16="http://schemas.microsoft.com/office/drawing/2014/main" id="{58B0BA83-F821-442E-8C90-A116C2D5D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871"/>
            <a:ext cx="12191999" cy="640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Patidar, Mayank</cp:lastModifiedBy>
  <cp:revision>1</cp:revision>
  <dcterms:created xsi:type="dcterms:W3CDTF">2021-09-10T13:05:48Z</dcterms:created>
  <dcterms:modified xsi:type="dcterms:W3CDTF">2021-09-10T13:07:48Z</dcterms:modified>
</cp:coreProperties>
</file>